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56" r:id="rId2"/>
    <p:sldId id="298" r:id="rId3"/>
    <p:sldId id="299" r:id="rId4"/>
    <p:sldId id="304" r:id="rId5"/>
    <p:sldId id="305" r:id="rId6"/>
    <p:sldId id="306" r:id="rId7"/>
    <p:sldId id="307" r:id="rId8"/>
    <p:sldId id="308" r:id="rId9"/>
    <p:sldId id="309" r:id="rId10"/>
    <p:sldId id="314" r:id="rId11"/>
    <p:sldId id="319" r:id="rId12"/>
    <p:sldId id="320" r:id="rId13"/>
    <p:sldId id="321" r:id="rId14"/>
    <p:sldId id="322" r:id="rId15"/>
    <p:sldId id="323" r:id="rId16"/>
    <p:sldId id="324" r:id="rId17"/>
    <p:sldId id="325" r:id="rId18"/>
    <p:sldId id="326" r:id="rId19"/>
    <p:sldId id="327" r:id="rId20"/>
    <p:sldId id="328" r:id="rId21"/>
    <p:sldId id="329" r:id="rId22"/>
    <p:sldId id="330" r:id="rId23"/>
    <p:sldId id="331" r:id="rId24"/>
    <p:sldId id="332" r:id="rId25"/>
    <p:sldId id="333" r:id="rId26"/>
    <p:sldId id="334" r:id="rId27"/>
    <p:sldId id="335" r:id="rId28"/>
    <p:sldId id="373" r:id="rId29"/>
    <p:sldId id="374" r:id="rId30"/>
    <p:sldId id="375" r:id="rId31"/>
    <p:sldId id="376" r:id="rId32"/>
    <p:sldId id="377" r:id="rId33"/>
    <p:sldId id="378" r:id="rId34"/>
    <p:sldId id="379" r:id="rId35"/>
    <p:sldId id="337" r:id="rId36"/>
    <p:sldId id="338" r:id="rId37"/>
    <p:sldId id="339" r:id="rId38"/>
    <p:sldId id="340" r:id="rId39"/>
    <p:sldId id="346" r:id="rId40"/>
    <p:sldId id="347" r:id="rId41"/>
    <p:sldId id="348" r:id="rId42"/>
    <p:sldId id="349" r:id="rId43"/>
    <p:sldId id="350" r:id="rId44"/>
    <p:sldId id="351" r:id="rId45"/>
    <p:sldId id="357" r:id="rId46"/>
    <p:sldId id="358" r:id="rId47"/>
    <p:sldId id="361" r:id="rId48"/>
    <p:sldId id="263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10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96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BECEB2-B00F-402B-A8A1-C051684AA24F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FADCF8-DD82-436C-A782-AA05485952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014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2322-5BC3-47FA-88FB-30AD18AF1A4D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DFB86-6494-4D71-BE3F-807378EBE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3473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2322-5BC3-47FA-88FB-30AD18AF1A4D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DFB86-6494-4D71-BE3F-807378EBE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2898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2322-5BC3-47FA-88FB-30AD18AF1A4D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DFB86-6494-4D71-BE3F-807378EBE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187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2322-5BC3-47FA-88FB-30AD18AF1A4D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DFB86-6494-4D71-BE3F-807378EBE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292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2322-5BC3-47FA-88FB-30AD18AF1A4D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DFB86-6494-4D71-BE3F-807378EBE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38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2322-5BC3-47FA-88FB-30AD18AF1A4D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DFB86-6494-4D71-BE3F-807378EBE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2752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2322-5BC3-47FA-88FB-30AD18AF1A4D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DFB86-6494-4D71-BE3F-807378EBE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642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2322-5BC3-47FA-88FB-30AD18AF1A4D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DFB86-6494-4D71-BE3F-807378EBE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966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2322-5BC3-47FA-88FB-30AD18AF1A4D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DFB86-6494-4D71-BE3F-807378EBE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746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2322-5BC3-47FA-88FB-30AD18AF1A4D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DFB86-6494-4D71-BE3F-807378EBE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875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872322-5BC3-47FA-88FB-30AD18AF1A4D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4DFB86-6494-4D71-BE3F-807378EBE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894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872322-5BC3-47FA-88FB-30AD18AF1A4D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4DFB86-6494-4D71-BE3F-807378EBE0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094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898423" y="1392866"/>
            <a:ext cx="307488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Bio 550 spring 2026</a:t>
            </a:r>
          </a:p>
          <a:p>
            <a:pPr algn="ctr"/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46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figure-10-08c-1.jpg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825" y="379414"/>
            <a:ext cx="5340350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0004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figure-10-15.jpg 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4" y="1636714"/>
            <a:ext cx="8535987" cy="3584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64611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figure-10-16a.jpg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314" y="379414"/>
            <a:ext cx="5413375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417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igure-10-16b.jpg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4" y="904875"/>
            <a:ext cx="8535987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34645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igure-10-17a.jpg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4" y="1160464"/>
            <a:ext cx="8535987" cy="4535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07782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figure-10-17b.jpg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4" y="782639"/>
            <a:ext cx="8535987" cy="529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90984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figure-10-18.jpg 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389" y="379414"/>
            <a:ext cx="4975225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85499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figure-10-19a.jpg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4" y="1209675"/>
            <a:ext cx="8535987" cy="4438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2079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figure-10-19b.jpg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4" y="392114"/>
            <a:ext cx="8535987" cy="607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21139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figure-10-20a.jpg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326" y="379414"/>
            <a:ext cx="7243763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60199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698" y="0"/>
            <a:ext cx="4044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8517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figure-10-20b.jpg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9" y="379414"/>
            <a:ext cx="5876925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451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figure-10-21.jpg 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4" y="379414"/>
            <a:ext cx="6999287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7833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figure-10-22.jpg 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4" y="379414"/>
            <a:ext cx="8512175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527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figure-10-23a.jpg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4" y="1392239"/>
            <a:ext cx="8535987" cy="4071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6485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figure-10-23b.jpg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4" y="1916114"/>
            <a:ext cx="8535987" cy="3024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9599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figure-10-24a.jpg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4" y="404814"/>
            <a:ext cx="8535987" cy="604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26957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figure-10-24d.jpg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3189" y="379414"/>
            <a:ext cx="4365625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427431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figure-10-25.jpg 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7014" y="379414"/>
            <a:ext cx="6657975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07722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266310-4EA6-4757-8323-5E0DCBB2F3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833" y="0"/>
            <a:ext cx="87423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1148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D1A937-2CA3-456A-B64D-645B09D00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964" y="0"/>
            <a:ext cx="98880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3358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531" y="0"/>
            <a:ext cx="58209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9663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B0E6FE-7008-41C6-8909-03EE7B0C90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950" y="352425"/>
            <a:ext cx="9944100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4804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3A8C706-D7CE-4714-850D-C14858EB6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6029" y="0"/>
            <a:ext cx="77599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0617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08E857-EF37-46A9-A6D8-E6E1C83C8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1000" y="0"/>
            <a:ext cx="9630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41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A99117-3778-40E6-8C4D-362E24927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588" y="0"/>
            <a:ext cx="8148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680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BCA871-4A7F-4FA4-9946-6D6B3CCE62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672" y="0"/>
            <a:ext cx="73786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194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figure-10-28.jpg 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5039" y="379414"/>
            <a:ext cx="7780337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520883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figure-10-29.jpg 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4839" y="379414"/>
            <a:ext cx="5902325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659939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table-10-01.jpg  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4" y="1027114"/>
            <a:ext cx="8535987" cy="480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62153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figure-10-30.jpg 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25" y="1136650"/>
            <a:ext cx="8413750" cy="4584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55433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igure-10-40a.jpg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9189" y="379414"/>
            <a:ext cx="7413625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278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gure-10-02.jpg 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4" y="1233489"/>
            <a:ext cx="8535987" cy="4389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0829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figure-10-40b.jpg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351" y="379414"/>
            <a:ext cx="7097713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5722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figure-10-41a.jpg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89" y="379414"/>
            <a:ext cx="6804025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843845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figure-10-41b.jpg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379414"/>
            <a:ext cx="6756400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95967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figure-10-42a.jpg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4" y="392114"/>
            <a:ext cx="8535987" cy="6072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12022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figure-10-42b.jpg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4" y="379414"/>
            <a:ext cx="8535987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32822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figure-10-48.jpg 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50" y="379414"/>
            <a:ext cx="7048500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181016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table-10-02.jpg  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6" y="379414"/>
            <a:ext cx="7535863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55893" y="668740"/>
            <a:ext cx="3603008" cy="5063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2469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figure-10-46.jpg 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439" y="379414"/>
            <a:ext cx="7731125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57463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9087" y="0"/>
            <a:ext cx="7353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05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gure-10-03.jpg 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89" y="379414"/>
            <a:ext cx="4999037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1939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gure-10-03a.jpg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4" y="2001839"/>
            <a:ext cx="8535987" cy="2852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8798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gure-10-03b.jpg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4" y="2306639"/>
            <a:ext cx="8535987" cy="2243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88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figure-10-05b.jpg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214" y="1001714"/>
            <a:ext cx="8535987" cy="485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6257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figure-10-06a.jpg                                              0003535Eprojects                       B63F1671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239" y="379414"/>
            <a:ext cx="8389937" cy="6097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584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1576</TotalTime>
  <Words>4</Words>
  <Application>Microsoft Office PowerPoint</Application>
  <PresentationFormat>Widescreen</PresentationFormat>
  <Paragraphs>1</Paragraphs>
  <Slides>48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 one</dc:creator>
  <cp:lastModifiedBy>robin cooper</cp:lastModifiedBy>
  <cp:revision>23</cp:revision>
  <dcterms:created xsi:type="dcterms:W3CDTF">2017-08-22T13:51:54Z</dcterms:created>
  <dcterms:modified xsi:type="dcterms:W3CDTF">2026-02-02T22:05:52Z</dcterms:modified>
</cp:coreProperties>
</file>